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61" r:id="rId7"/>
    <p:sldId id="260" r:id="rId8"/>
    <p:sldId id="264" r:id="rId9"/>
    <p:sldId id="259" r:id="rId10"/>
    <p:sldId id="267" r:id="rId11"/>
    <p:sldId id="270" r:id="rId12"/>
    <p:sldId id="268" r:id="rId13"/>
    <p:sldId id="263" r:id="rId14"/>
    <p:sldId id="269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56"/>
  </p:normalViewPr>
  <p:slideViewPr>
    <p:cSldViewPr snapToGrid="0" snapToObjects="1">
      <p:cViewPr varScale="1">
        <p:scale>
          <a:sx n="79" d="100"/>
          <a:sy n="79" d="100"/>
        </p:scale>
        <p:origin x="13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1943F-7232-FD42-BFFD-F224E872AA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Children vs Adults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E5B6A-C754-514F-8836-555CBABCE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49195" y="3589588"/>
            <a:ext cx="9755187" cy="550333"/>
          </a:xfrm>
        </p:spPr>
        <p:txBody>
          <a:bodyPr/>
          <a:lstStyle/>
          <a:p>
            <a:r>
              <a:rPr lang="en-US"/>
              <a:t>Age Recognition </a:t>
            </a:r>
          </a:p>
        </p:txBody>
      </p:sp>
    </p:spTree>
    <p:extLst>
      <p:ext uri="{BB962C8B-B14F-4D97-AF65-F5344CB8AC3E}">
        <p14:creationId xmlns:p14="http://schemas.microsoft.com/office/powerpoint/2010/main" val="1055401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EEE48-743C-5F47-BE0A-C027BD51A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Lisa a child or an adult?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082B3-9EEA-C34C-82E9-8D88BE292F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5DA75-CFE8-EE43-BC22-AD9783441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804" y="2265535"/>
            <a:ext cx="5167838" cy="290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79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BD5D8-C87F-484B-8EB2-D709F6334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Charles a child or an Adult?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50982-B99F-3A45-BED3-E5E925722E0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0709E-197D-2B49-8E86-3DD1CA4AD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209" y="2187524"/>
            <a:ext cx="5436704" cy="30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18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734E1-5349-9A48-91F7-B40103BB3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Mary a Child or an Adult?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88661-6DF5-2040-923A-C5D37A5D06B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48A65D-75DF-4C4B-926E-1AB6D52DA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457" y="2083397"/>
            <a:ext cx="2385391" cy="33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89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F75B5-2E7F-ED47-AD42-6384736E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Gary a Child or an adult?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3BD44-6B96-3A4C-A09E-7424A4F6EC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625" y="2213527"/>
            <a:ext cx="10394707" cy="3311189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817179-801B-5040-BA9F-986F78028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821" y="2213527"/>
            <a:ext cx="3311188" cy="331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29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1322-4A6C-DC4F-98CF-7F052431F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Kevin a child or an adult?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B29C8-59EF-384B-B72E-BFFB8E5D60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B7C0E1-1605-4540-896F-CF848ED332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615" r="-615" b="37872"/>
          <a:stretch/>
        </p:blipFill>
        <p:spPr>
          <a:xfrm>
            <a:off x="3467581" y="2236304"/>
            <a:ext cx="3723646" cy="313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38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5974E-2D56-4946-9B70-AB347B9F5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Adam a Child Or an Adult?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98E7-A7E1-9849-A3C2-2FB58F9627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678EC-F72D-894A-ABD0-DB97391F6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276" y="2063396"/>
            <a:ext cx="2978580" cy="331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39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DD1C1-4CF6-754D-A1F4-0493B8397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</a:t>
            </a:r>
            <a:r>
              <a:rPr lang="en-US" dirty="0" err="1"/>
              <a:t>MichaEl</a:t>
            </a:r>
            <a:r>
              <a:rPr lang="en-US" dirty="0"/>
              <a:t> a Child or an Adult?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AF88C1-90B9-CD4B-AB98-FDA24099F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446" y="1880152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4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89D28-75EB-0543-B58B-F2C3AF47C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Monica a child or an Adult?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76734-10D4-FC4E-9B15-1F225EDD23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B9F9A-41D1-444A-93C9-87BB79966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170" y="2040051"/>
            <a:ext cx="5039967" cy="335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6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56B97-57A8-B84C-BDB9-98F117127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David a Child or AN Adult?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2B1EB-DFC0-7849-A9DA-065D7B7E0E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73BF5-F476-8343-8985-4222119F5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92" y="2277816"/>
            <a:ext cx="5116167" cy="288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53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8565C-E129-5244-8757-BC7C15A73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Jackie a child or an adult?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371F4-9CA0-5746-B530-DA5E86E0A2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128F0B-40F7-9B40-877F-2C3CA2B85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873" y="2063396"/>
            <a:ext cx="5886559" cy="331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751AF-1BEA-7142-AF58-BD1D8522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Sarah a Child or an Adult?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7B42B-13F8-5743-B97E-2A8CC8CC9A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8A553-ABF1-8640-81BD-83CBDF88B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604" y="1936899"/>
            <a:ext cx="2710483" cy="34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7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48721-0500-F54E-9A5E-F14B3076E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John A child or an adult?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DC4E1-73EF-8C47-8C92-3FDF98FF90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3870D1-F93A-4544-916D-68642A85C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249" y="2063396"/>
            <a:ext cx="4626793" cy="373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2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DD838-B355-E046-919A-2CC4A3268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Jennifer a Child or an adult?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49369-912F-4B48-B745-91BF1CDFAD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EC497F-F0C9-AD49-B182-2D725C47D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559" y="2063396"/>
            <a:ext cx="3311189" cy="331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43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8FB90-F50C-B94F-B9F7-F14568C20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Jacob a Child or an Adult?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4D0CC-5415-2144-8AA7-E5A0BBFB4FC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54206A-CA49-C244-A9F4-A2DE1D081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309" y="2288873"/>
            <a:ext cx="4047448" cy="228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13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Macintosh PowerPoint</Application>
  <PresentationFormat>Widescreen</PresentationFormat>
  <Paragraphs>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Impact</vt:lpstr>
      <vt:lpstr>Main Event</vt:lpstr>
      <vt:lpstr>Children vs Adults</vt:lpstr>
      <vt:lpstr>Is MichaEl a Child or an Adult?</vt:lpstr>
      <vt:lpstr>Is Monica a child or an Adult?</vt:lpstr>
      <vt:lpstr>Is David a Child or AN Adult?</vt:lpstr>
      <vt:lpstr>Is Jackie a child or an adult?</vt:lpstr>
      <vt:lpstr>Is Sarah a Child or an Adult?</vt:lpstr>
      <vt:lpstr>Is John A child or an adult?</vt:lpstr>
      <vt:lpstr>Is Jennifer a Child or an adult?</vt:lpstr>
      <vt:lpstr>Is Jacob a Child or an Adult?</vt:lpstr>
      <vt:lpstr>Is Lisa a child or an adult?</vt:lpstr>
      <vt:lpstr>Is Charles a child or an Adult?</vt:lpstr>
      <vt:lpstr>Is Mary a Child or an Adult?</vt:lpstr>
      <vt:lpstr>Is Gary a Child or an adult?</vt:lpstr>
      <vt:lpstr>Is Kevin a child or an adult?</vt:lpstr>
      <vt:lpstr>Is Adam a Child Or an Adult?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 vs Adults</dc:title>
  <cp:lastModifiedBy>Michelle Garcia</cp:lastModifiedBy>
  <cp:revision>6</cp:revision>
  <dcterms:modified xsi:type="dcterms:W3CDTF">2018-05-08T13:22:25Z</dcterms:modified>
</cp:coreProperties>
</file>